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83" r:id="rId5"/>
    <p:sldId id="291" r:id="rId6"/>
    <p:sldId id="284" r:id="rId7"/>
    <p:sldId id="286" r:id="rId8"/>
    <p:sldId id="285" r:id="rId9"/>
    <p:sldId id="287" r:id="rId10"/>
    <p:sldId id="288" r:id="rId11"/>
    <p:sldId id="289" r:id="rId12"/>
    <p:sldId id="290" r:id="rId13"/>
  </p:sldIdLst>
  <p:sldSz cx="12192000" cy="6858000"/>
  <p:notesSz cx="6858000" cy="9144000"/>
  <p:embeddedFontLst>
    <p:embeddedFont>
      <p:font typeface="한컴산뜻돋움" panose="020B0600000101010101" charset="-127"/>
      <p:regular r:id="rId14"/>
      <p:bold r:id="rId15"/>
    </p:embeddedFont>
    <p:embeddedFont>
      <p:font typeface="NanumSquare" panose="020B0600000101010101" pitchFamily="50" charset="-127"/>
      <p:regular r:id="rId16"/>
    </p:embeddedFon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83A"/>
    <a:srgbClr val="FF7E79"/>
    <a:srgbClr val="BF9000"/>
    <a:srgbClr val="003F00"/>
    <a:srgbClr val="00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461"/>
  </p:normalViewPr>
  <p:slideViewPr>
    <p:cSldViewPr snapToGrid="0" snapToObjects="1" showGuides="1">
      <p:cViewPr varScale="1">
        <p:scale>
          <a:sx n="78" d="100"/>
          <a:sy n="78" d="100"/>
        </p:scale>
        <p:origin x="43" y="77"/>
      </p:cViewPr>
      <p:guideLst>
        <p:guide/>
        <p:guide orient="horz"/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6C9A-3197-7E42-81AA-ACB60DE01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9AE11-E427-104B-8436-98FA27B34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077B3-F4A6-3F49-A157-BAF7B78A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90C3C-8137-8249-A6D3-B736BC8F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54971-3A10-A047-A7E2-F2D7791B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7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49FDF-C0B6-8C4B-9E8F-857B39C2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5FA974-8069-704B-BA6B-2CB6DC955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BAF32-1A35-144D-8736-E09BF7AA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FB872-D16C-754F-914F-1E276DA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77EA4-3152-EE48-87AA-30C7AEE8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282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D28DC8-C88B-DD40-9251-39D0314CE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3D7FA3-DAD3-F24E-B0C0-C0A3145BE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B502E-94A5-0948-A3A1-F690AAC3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B1487-90BE-5F4F-BDBC-CDDEE6EF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0F2E0-E7DD-4A48-93CD-A340372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19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BB5F-C654-0649-969A-A1C8F6CD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4ED3F-56BD-5F4B-8CB0-E82883B8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67D97-08C7-C141-97A5-3523C5C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6C7A4-3A8B-DA42-AE43-2228EE86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6DCA9-BE98-9F48-957B-E07ABB65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62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CD6F9-9C1C-7946-BC7A-BFB78488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7E92C-BDAA-8641-8030-AF62EC11E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96476-777D-F84D-BDF7-3802C258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005B2-0D3F-F640-A334-00F87F99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E43EFD-548E-3942-BEB4-203486BF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36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B718B-0098-8348-95F0-C08B0C5B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25248-BABC-144C-944C-080564CCF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00C8D0-D8C8-C247-9521-8A7CFD79D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F5B0F-B975-1549-9C86-EBD57669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30A0A-585B-FB4E-938F-AF32FD06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F3959-84BB-1E44-993B-887C9D01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24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3FF7A-CDB1-254D-995E-E6CC2385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B58B7-2565-1A42-A04D-6AFA21115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BF886D-1621-2D43-9964-4ACFBD9B8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9D6D19-BE6B-A640-AF21-D1435FB04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274FCC-B52D-BF45-925C-03FDFA34B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5080F0-3351-8F44-839B-54F3731A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AAB77-6DF6-134C-A6A7-550C6878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647133-F924-6D4A-8FD7-2225EC96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80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3ECA6-04EC-E741-8A4E-86A92BF9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A61DFA-1865-6B47-8D3A-D2CDD374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A0E001-D801-B441-BF47-5150723E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60EBCA-1AD5-0F4B-BB83-1C3FDBE0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3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F4E01C-279A-214C-A4A0-D28D0E1D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6B7221-347B-1C4F-A4EF-6724420E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33A42-7EB3-484E-8C96-6B03F24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38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994A-4508-E442-AE7F-CFE55B8A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AE202-4F7C-D14F-A4E1-1EC997798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10B04-EBD7-9F40-9187-16D1D76BD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0D975-BB5B-664C-A9D4-C8178AD7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D33BF-5AB3-B949-888D-29C4D34A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62F1C-4364-1E4C-A6CF-12B72088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490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D8341-BB91-C946-8194-A8562C66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88D805-6D4B-3B41-9E28-98E548054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1BA9F1-5D70-8547-8813-FD932254C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C8578-2B57-7448-9024-5B94027E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D85A0-DDF8-9746-8544-56C804DC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D3D5D-B044-E34E-AF66-4C569124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7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"/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764287-3C70-7143-9B0D-8D7EDBB1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84664-1303-7146-8F02-5CCB792FF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AF16A-6A9E-4644-8EAA-234FBA7C6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14F34-34EA-EE40-B7B5-451CB4E08A9D}" type="datetimeFigureOut">
              <a:rPr kumimoji="1" lang="ko-KR" altLang="en-US" smtClean="0"/>
              <a:t>2020-05-27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45A81-03EE-1A45-B263-DB648268B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A04F5-D114-E949-95E4-E1ACBF6BA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176F5-B88F-274A-8678-3E1FC9F68E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837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4F762F-25DD-D443-873C-83106F467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9B40697F-77AF-4498-B20D-D02A17AA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90" y="2776759"/>
            <a:ext cx="3785420" cy="1304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05DE9-8304-4273-A9EE-1CEFC31D50AF}"/>
              </a:ext>
            </a:extLst>
          </p:cNvPr>
          <p:cNvSpPr txBox="1"/>
          <p:nvPr/>
        </p:nvSpPr>
        <p:spPr>
          <a:xfrm>
            <a:off x="2705492" y="5401561"/>
            <a:ext cx="390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Capstone Design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박수현 교수님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378C2-33AA-48EA-A0E2-037557B533AA}"/>
              </a:ext>
            </a:extLst>
          </p:cNvPr>
          <p:cNvSpPr txBox="1"/>
          <p:nvPr/>
        </p:nvSpPr>
        <p:spPr>
          <a:xfrm>
            <a:off x="5660287" y="5422909"/>
            <a:ext cx="444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구윤모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김종현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오몽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임다운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정현구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020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1BF7A4A8-6F44-4A2A-8503-AFB5420F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F8C7D9-6D3D-4668-B054-E3DCE56C3187}"/>
              </a:ext>
            </a:extLst>
          </p:cNvPr>
          <p:cNvSpPr txBox="1"/>
          <p:nvPr/>
        </p:nvSpPr>
        <p:spPr>
          <a:xfrm>
            <a:off x="636844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8" descr="Android] Firebase Realtime Database 사용하기 - Joungsik - Medium">
            <a:extLst>
              <a:ext uri="{FF2B5EF4-FFF2-40B4-BE49-F238E27FC236}">
                <a16:creationId xmlns:a16="http://schemas.microsoft.com/office/drawing/2014/main" id="{F5C639AB-BAF4-4174-BA89-DA5B8AAF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" y="3131289"/>
            <a:ext cx="4256808" cy="19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B2939A-34D5-48CC-8583-4050C2229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60" y="1513210"/>
            <a:ext cx="5549630" cy="52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1BF7A4A8-6F44-4A2A-8503-AFB5420F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F8C7D9-6D3D-4668-B054-E3DCE56C3187}"/>
              </a:ext>
            </a:extLst>
          </p:cNvPr>
          <p:cNvSpPr txBox="1"/>
          <p:nvPr/>
        </p:nvSpPr>
        <p:spPr>
          <a:xfrm>
            <a:off x="636844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Mi A3 With Google ARCore: Experience The World Of AR Like Never ...">
            <a:extLst>
              <a:ext uri="{FF2B5EF4-FFF2-40B4-BE49-F238E27FC236}">
                <a16:creationId xmlns:a16="http://schemas.microsoft.com/office/drawing/2014/main" id="{B88FCF05-7E8F-4D96-B18B-1BDFEB23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6" y="2656523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kitude Plugin | Felgo Documentation">
            <a:extLst>
              <a:ext uri="{FF2B5EF4-FFF2-40B4-BE49-F238E27FC236}">
                <a16:creationId xmlns:a16="http://schemas.microsoft.com/office/drawing/2014/main" id="{8CC24161-0A5D-4259-A07A-A54BF44A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2" y="4077051"/>
            <a:ext cx="3563044" cy="21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97421E-3D15-40EA-9EB8-F1E7249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230" y="2140857"/>
            <a:ext cx="6928054" cy="38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1BF7A4A8-6F44-4A2A-8503-AFB5420F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F8C7D9-6D3D-4668-B054-E3DCE56C3187}"/>
              </a:ext>
            </a:extLst>
          </p:cNvPr>
          <p:cNvSpPr txBox="1"/>
          <p:nvPr/>
        </p:nvSpPr>
        <p:spPr>
          <a:xfrm>
            <a:off x="8319167" y="712770"/>
            <a:ext cx="1032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00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2671948"/>
            <a:ext cx="12192000" cy="15141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7492EE48-789F-4CA7-9270-FA7D9F52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90" y="2776759"/>
            <a:ext cx="3785420" cy="1304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22442-310C-4B7C-A433-B6241F705D1D}"/>
              </a:ext>
            </a:extLst>
          </p:cNvPr>
          <p:cNvSpPr txBox="1"/>
          <p:nvPr/>
        </p:nvSpPr>
        <p:spPr>
          <a:xfrm>
            <a:off x="2705492" y="5401561"/>
            <a:ext cx="390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Capstone Design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박수현 교수님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3CDAB-1344-4437-8874-ECC960A0D083}"/>
              </a:ext>
            </a:extLst>
          </p:cNvPr>
          <p:cNvSpPr txBox="1"/>
          <p:nvPr/>
        </p:nvSpPr>
        <p:spPr>
          <a:xfrm>
            <a:off x="5660287" y="5422909"/>
            <a:ext cx="444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구윤모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김종현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오몽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임다운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정현구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083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1EE707-FF01-914C-8D4B-50EAAE9965F6}"/>
              </a:ext>
            </a:extLst>
          </p:cNvPr>
          <p:cNvSpPr/>
          <p:nvPr/>
        </p:nvSpPr>
        <p:spPr>
          <a:xfrm>
            <a:off x="6096000" y="754178"/>
            <a:ext cx="5957128" cy="563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400" b="1" spc="-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 차</a:t>
            </a:r>
          </a:p>
        </p:txBody>
      </p:sp>
      <p:pic>
        <p:nvPicPr>
          <p:cNvPr id="19" name="그림 18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01562E3D-DD37-4CB5-9A7E-3670EFBD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DECD5-FAA1-49D8-AB62-873050377BB9}"/>
              </a:ext>
            </a:extLst>
          </p:cNvPr>
          <p:cNvSpPr txBox="1"/>
          <p:nvPr/>
        </p:nvSpPr>
        <p:spPr>
          <a:xfrm>
            <a:off x="575733" y="2119216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 동기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5ADCF-2487-4DDA-BECA-2FF880677B90}"/>
              </a:ext>
            </a:extLst>
          </p:cNvPr>
          <p:cNvSpPr txBox="1"/>
          <p:nvPr/>
        </p:nvSpPr>
        <p:spPr>
          <a:xfrm>
            <a:off x="596156" y="2912640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워크플로우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E8B5A-4391-4AB3-9CA6-D7A64C6A1683}"/>
              </a:ext>
            </a:extLst>
          </p:cNvPr>
          <p:cNvSpPr txBox="1"/>
          <p:nvPr/>
        </p:nvSpPr>
        <p:spPr>
          <a:xfrm>
            <a:off x="607154" y="3677785"/>
            <a:ext cx="10325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상황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CE1C55-907E-423D-BA02-E6CD614C5ED4}"/>
              </a:ext>
            </a:extLst>
          </p:cNvPr>
          <p:cNvSpPr txBox="1"/>
          <p:nvPr/>
        </p:nvSpPr>
        <p:spPr>
          <a:xfrm>
            <a:off x="599299" y="4490062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시연영상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1D7D7-AD20-48D0-A908-CEEE337E6B47}"/>
              </a:ext>
            </a:extLst>
          </p:cNvPr>
          <p:cNvSpPr txBox="1"/>
          <p:nvPr/>
        </p:nvSpPr>
        <p:spPr>
          <a:xfrm>
            <a:off x="575733" y="5242626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계획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D63DE-99EB-4674-BCC5-2FF4264879CF}"/>
              </a:ext>
            </a:extLst>
          </p:cNvPr>
          <p:cNvSpPr txBox="1"/>
          <p:nvPr/>
        </p:nvSpPr>
        <p:spPr>
          <a:xfrm>
            <a:off x="8311629" y="72758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ko-KR" sz="3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그림 12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BCA806E3-AD04-42CB-84F9-AFD435D5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7B3669-CD2A-46E0-923B-7D8CCA36A993}"/>
              </a:ext>
            </a:extLst>
          </p:cNvPr>
          <p:cNvSpPr txBox="1"/>
          <p:nvPr/>
        </p:nvSpPr>
        <p:spPr>
          <a:xfrm>
            <a:off x="8311629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동기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2" descr="그림 2">
            <a:extLst>
              <a:ext uri="{FF2B5EF4-FFF2-40B4-BE49-F238E27FC236}">
                <a16:creationId xmlns:a16="http://schemas.microsoft.com/office/drawing/2014/main" id="{5DB9995B-4A89-4192-9DFF-F1E942F2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0" y="1992300"/>
            <a:ext cx="3002953" cy="2658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2" descr="Picture 2">
            <a:extLst>
              <a:ext uri="{FF2B5EF4-FFF2-40B4-BE49-F238E27FC236}">
                <a16:creationId xmlns:a16="http://schemas.microsoft.com/office/drawing/2014/main" id="{99940EAC-21EF-49E0-B6AC-49BCB4A9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91" y="4984892"/>
            <a:ext cx="5246629" cy="16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그림 3" descr="그림 3">
            <a:extLst>
              <a:ext uri="{FF2B5EF4-FFF2-40B4-BE49-F238E27FC236}">
                <a16:creationId xmlns:a16="http://schemas.microsoft.com/office/drawing/2014/main" id="{0BCACC10-B391-4412-8AE0-D8F3C79F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49" y="2057201"/>
            <a:ext cx="2184372" cy="15880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CC733-8828-44CB-BAF2-4EF61B976369}"/>
              </a:ext>
            </a:extLst>
          </p:cNvPr>
          <p:cNvSpPr txBox="1"/>
          <p:nvPr/>
        </p:nvSpPr>
        <p:spPr>
          <a:xfrm>
            <a:off x="6489290" y="1898415"/>
            <a:ext cx="52466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보행중사고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 스마트폰 교통사고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요즘 공유 전동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등이 많이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되면서 사고 방지를 위해서 더욱더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보는것을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막아야함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glass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NavigatAR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스마트폰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보지않고 길에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navgation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띄우면 어떨까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3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  <p:bldP spid="18" grpId="0" animBg="1" advAuto="0"/>
      <p:bldP spid="19" grpId="0" animBg="1" advAuto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3" name="그림 42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CAB0703-98AF-40FF-AF6B-AB968ACC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D0BD182-034D-4B9E-BA9E-E49EC5500E47}"/>
              </a:ext>
            </a:extLst>
          </p:cNvPr>
          <p:cNvSpPr txBox="1"/>
          <p:nvPr/>
        </p:nvSpPr>
        <p:spPr>
          <a:xfrm>
            <a:off x="8262467" y="714392"/>
            <a:ext cx="1032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워크플로우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84EF5C5-6799-4D18-8866-84415F3D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313" y="1428750"/>
            <a:ext cx="9474398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0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3" name="그림 42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CAB0703-98AF-40FF-AF6B-AB968ACC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D0BD182-034D-4B9E-BA9E-E49EC5500E47}"/>
              </a:ext>
            </a:extLst>
          </p:cNvPr>
          <p:cNvSpPr txBox="1"/>
          <p:nvPr/>
        </p:nvSpPr>
        <p:spPr>
          <a:xfrm>
            <a:off x="656148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관리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888320F4-8A11-4AE2-B9B3-C1F4DBAF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52" y="1830535"/>
            <a:ext cx="4806254" cy="16058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7600E16D-85C1-4040-9DF8-D01B13AD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0" y="1830535"/>
            <a:ext cx="4922761" cy="36361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ED7FB8EC-31D4-432A-B38B-799BA2D7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91" y="4176920"/>
            <a:ext cx="4905375" cy="2171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17B4A5-D5E2-4728-A99A-3B73B110DD89}"/>
              </a:ext>
            </a:extLst>
          </p:cNvPr>
          <p:cNvSpPr txBox="1"/>
          <p:nvPr/>
        </p:nvSpPr>
        <p:spPr>
          <a:xfrm>
            <a:off x="314960" y="570589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907B8-0CFB-41A5-B1C6-9EAD99937D27}"/>
              </a:ext>
            </a:extLst>
          </p:cNvPr>
          <p:cNvSpPr txBox="1"/>
          <p:nvPr/>
        </p:nvSpPr>
        <p:spPr>
          <a:xfrm>
            <a:off x="6381391" y="3493092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16B823-5D33-4A36-9C2E-158791C95728}"/>
              </a:ext>
            </a:extLst>
          </p:cNvPr>
          <p:cNvSpPr txBox="1"/>
          <p:nvPr/>
        </p:nvSpPr>
        <p:spPr>
          <a:xfrm>
            <a:off x="6279791" y="6383786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Firebase (DB)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등록된 모습</a:t>
            </a:r>
          </a:p>
        </p:txBody>
      </p:sp>
    </p:spTree>
    <p:extLst>
      <p:ext uri="{BB962C8B-B14F-4D97-AF65-F5344CB8AC3E}">
        <p14:creationId xmlns:p14="http://schemas.microsoft.com/office/powerpoint/2010/main" val="198706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D63DE-99EB-4674-BCC5-2FF4264879CF}"/>
              </a:ext>
            </a:extLst>
          </p:cNvPr>
          <p:cNvSpPr txBox="1"/>
          <p:nvPr/>
        </p:nvSpPr>
        <p:spPr>
          <a:xfrm>
            <a:off x="8311629" y="72758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ko-KR" sz="3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그림 12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BCA806E3-AD04-42CB-84F9-AFD435D5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931739-6D82-4436-AE9F-63BA12D5DE99}"/>
              </a:ext>
            </a:extLst>
          </p:cNvPr>
          <p:cNvSpPr txBox="1"/>
          <p:nvPr/>
        </p:nvSpPr>
        <p:spPr>
          <a:xfrm>
            <a:off x="656148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기능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552EA487-A0DE-4A84-AE3E-157116EE1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0151" y="1638580"/>
            <a:ext cx="2471236" cy="45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남자, 보는, 화면, 착용이(가) 표시된 사진&#10;&#10;자동 생성된 설명">
            <a:extLst>
              <a:ext uri="{FF2B5EF4-FFF2-40B4-BE49-F238E27FC236}">
                <a16:creationId xmlns:a16="http://schemas.microsoft.com/office/drawing/2014/main" id="{07A0E589-8BAC-4CF5-9A22-5EA9434C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1618" y="1638580"/>
            <a:ext cx="2471235" cy="45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0659920-A341-4D10-A24D-8751E3482833}"/>
              </a:ext>
            </a:extLst>
          </p:cNvPr>
          <p:cNvSpPr/>
          <p:nvPr/>
        </p:nvSpPr>
        <p:spPr>
          <a:xfrm>
            <a:off x="5250816" y="3850446"/>
            <a:ext cx="1631373" cy="550718"/>
          </a:xfrm>
          <a:prstGeom prst="rightArrow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82EB-A634-4AD6-9CE2-6BB15C7E7E51}"/>
              </a:ext>
            </a:extLst>
          </p:cNvPr>
          <p:cNvSpPr txBox="1"/>
          <p:nvPr/>
        </p:nvSpPr>
        <p:spPr>
          <a:xfrm>
            <a:off x="2188269" y="6323698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8C94E-EF4A-4767-811D-AD3FD84E62F5}"/>
              </a:ext>
            </a:extLst>
          </p:cNvPr>
          <p:cNvSpPr txBox="1"/>
          <p:nvPr/>
        </p:nvSpPr>
        <p:spPr>
          <a:xfrm>
            <a:off x="8177013" y="6329662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NavigatAR Home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6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1BF7A4A8-6F44-4A2A-8503-AFB5420F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E9B9ED3-9BE2-45B7-AE87-BB487634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77" y="2113924"/>
            <a:ext cx="2075458" cy="438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14B661C-B1BC-4C35-8337-1D57F82F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19" y="2124414"/>
            <a:ext cx="2075458" cy="43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7CE77-6B31-4CD5-8E95-C7980B52FCE5}"/>
              </a:ext>
            </a:extLst>
          </p:cNvPr>
          <p:cNvSpPr txBox="1"/>
          <p:nvPr/>
        </p:nvSpPr>
        <p:spPr>
          <a:xfrm>
            <a:off x="636844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길찾기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(2D)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Picture 6" descr="안드로이드, 최악의 보안 구멍 OS…원인은&quot; | Bloter.net">
            <a:extLst>
              <a:ext uri="{FF2B5EF4-FFF2-40B4-BE49-F238E27FC236}">
                <a16:creationId xmlns:a16="http://schemas.microsoft.com/office/drawing/2014/main" id="{8CC4FC70-23ED-46C0-A0C8-A0D24210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8" y="2519680"/>
            <a:ext cx="1990389" cy="13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mapbox/mapbox-gl-js: Interactive, thoroughly customizable ...">
            <a:extLst>
              <a:ext uri="{FF2B5EF4-FFF2-40B4-BE49-F238E27FC236}">
                <a16:creationId xmlns:a16="http://schemas.microsoft.com/office/drawing/2014/main" id="{CF682AAE-FB33-4846-990A-B270AD95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7" y="4438247"/>
            <a:ext cx="3060533" cy="6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85D879-CCBD-473C-987B-053523768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827" y="2113926"/>
            <a:ext cx="2075458" cy="43821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4565C6-E17F-4EC6-93B0-F1E6D7D5D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1669" y="2113924"/>
            <a:ext cx="2075458" cy="43822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26B8EBE-4D07-42A3-B25F-D5498A44EBF0}"/>
              </a:ext>
            </a:extLst>
          </p:cNvPr>
          <p:cNvSpPr/>
          <p:nvPr/>
        </p:nvSpPr>
        <p:spPr>
          <a:xfrm>
            <a:off x="5101828" y="2349910"/>
            <a:ext cx="325578" cy="3932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CAA73-BBB3-4E86-A448-7BF02B71EA80}"/>
              </a:ext>
            </a:extLst>
          </p:cNvPr>
          <p:cNvSpPr txBox="1"/>
          <p:nvPr/>
        </p:nvSpPr>
        <p:spPr>
          <a:xfrm>
            <a:off x="4955458" y="270601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1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안드로이드, 최악의 보안 구멍 OS…원인은&quot; | Bloter.net">
            <a:extLst>
              <a:ext uri="{FF2B5EF4-FFF2-40B4-BE49-F238E27FC236}">
                <a16:creationId xmlns:a16="http://schemas.microsoft.com/office/drawing/2014/main" id="{4430B78E-D91D-4DEA-8FCA-F59712C9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09" y="4563012"/>
            <a:ext cx="2477799" cy="16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5CF6-0206-5F48-B948-6B1A63439717}"/>
              </a:ext>
            </a:extLst>
          </p:cNvPr>
          <p:cNvSpPr/>
          <p:nvPr/>
        </p:nvSpPr>
        <p:spPr>
          <a:xfrm>
            <a:off x="0" y="643123"/>
            <a:ext cx="12192000" cy="785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1BF7A4A8-6F44-4A2A-8503-AFB5420F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0" y="657151"/>
            <a:ext cx="2279776" cy="785627"/>
          </a:xfrm>
          <a:prstGeom prst="rect">
            <a:avLst/>
          </a:prstGeom>
        </p:spPr>
      </p:pic>
      <p:pic>
        <p:nvPicPr>
          <p:cNvPr id="24" name="Picture 2" descr="GMaps | Ice Nine Online">
            <a:extLst>
              <a:ext uri="{FF2B5EF4-FFF2-40B4-BE49-F238E27FC236}">
                <a16:creationId xmlns:a16="http://schemas.microsoft.com/office/drawing/2014/main" id="{E8960096-50AE-45CA-853A-8C7A513B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80" y="2226116"/>
            <a:ext cx="2125907" cy="128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Google Places for Drupal | Drupal.org">
            <a:extLst>
              <a:ext uri="{FF2B5EF4-FFF2-40B4-BE49-F238E27FC236}">
                <a16:creationId xmlns:a16="http://schemas.microsoft.com/office/drawing/2014/main" id="{D4A2588C-C47F-413C-AC07-A3367DB4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96" y="2169035"/>
            <a:ext cx="1524936" cy="13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FE47917F-E1CE-4421-90FE-605653D592A5}"/>
              </a:ext>
            </a:extLst>
          </p:cNvPr>
          <p:cNvSpPr/>
          <p:nvPr/>
        </p:nvSpPr>
        <p:spPr>
          <a:xfrm>
            <a:off x="2399081" y="3510837"/>
            <a:ext cx="429057" cy="1112117"/>
          </a:xfrm>
          <a:prstGeom prst="downArrow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69F3529-2236-4F65-88D1-2D350C90A012}"/>
              </a:ext>
            </a:extLst>
          </p:cNvPr>
          <p:cNvSpPr/>
          <p:nvPr/>
        </p:nvSpPr>
        <p:spPr>
          <a:xfrm>
            <a:off x="2399082" y="2663924"/>
            <a:ext cx="429057" cy="409105"/>
          </a:xfrm>
          <a:prstGeom prst="mathPlus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0314E181-9E93-418B-A6DB-A3EDE07D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58" y="2006450"/>
            <a:ext cx="1957865" cy="40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91A91346-F0AF-42F1-8639-CAA7AE28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01" y="2021339"/>
            <a:ext cx="1957865" cy="40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4F1DFCD-008C-4235-BF54-E0476EFD9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3754" y="2021339"/>
            <a:ext cx="1957866" cy="40199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F8C7D9-6D3D-4668-B054-E3DCE56C3187}"/>
              </a:ext>
            </a:extLst>
          </p:cNvPr>
          <p:cNvSpPr txBox="1"/>
          <p:nvPr/>
        </p:nvSpPr>
        <p:spPr>
          <a:xfrm>
            <a:off x="6368447" y="727583"/>
            <a:ext cx="1032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사항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정보 찾기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155</Words>
  <Application>Microsoft Office PowerPoint</Application>
  <PresentationFormat>와이드스크린</PresentationFormat>
  <Paragraphs>39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나눔스퀘어 Bold</vt:lpstr>
      <vt:lpstr>한컴산뜻돋움</vt:lpstr>
      <vt:lpstr>나눔스퀘어</vt:lpstr>
      <vt:lpstr>NanumSquare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(소프트웨어학부)박정명</dc:creator>
  <cp:lastModifiedBy>정 현구</cp:lastModifiedBy>
  <cp:revision>79</cp:revision>
  <dcterms:created xsi:type="dcterms:W3CDTF">2019-11-12T09:35:57Z</dcterms:created>
  <dcterms:modified xsi:type="dcterms:W3CDTF">2020-05-27T12:18:05Z</dcterms:modified>
</cp:coreProperties>
</file>